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4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42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58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2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56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75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76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96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87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71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D043-D105-4BC3-971D-2C8F88C41DDC}" type="datetimeFigureOut">
              <a:rPr kumimoji="1" lang="ja-JP" altLang="en-US" smtClean="0"/>
              <a:t>2012/9/14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F14A-DD35-4188-A849-4BC2EE1091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90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83568" y="1656143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827584" y="1800159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51720" y="1656143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195736" y="1800159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19872" y="1656143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563888" y="1800159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788024" y="1656143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932040" y="1800159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051720" y="2952287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2195736" y="3096303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19872" y="2952287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563888" y="3096303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835407" y="2952287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979423" y="3096303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228184" y="2952287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372200" y="3096303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596336" y="2952287"/>
            <a:ext cx="672697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7740352" y="309630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552220" y="1196752"/>
            <a:ext cx="1346448" cy="12068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799085" y="1340768"/>
            <a:ext cx="852717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7045423" y="1620139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02103" y="1214197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SW1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082567" y="1235616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SW7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438407" y="1233038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SW6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18871" y="1228035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SW5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70255" y="2582955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SW4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38406" y="2555907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SW3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66254" y="2573265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SW2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46719" y="2555907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SW9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14871" y="2555907"/>
            <a:ext cx="61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SW8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372200" y="827420"/>
            <a:ext cx="161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Rotary Encoder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744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/楕円 13"/>
          <p:cNvSpPr/>
          <p:nvPr/>
        </p:nvSpPr>
        <p:spPr>
          <a:xfrm>
            <a:off x="1921352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910096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3846200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782304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718408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654512" y="2851195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21352" y="2059107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4817" y="2060848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12929" y="2060848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49033" y="2059107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46400" y="2059107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21241" y="2059107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568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Signal Processing Application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Tomoaki Kimura</dc:creator>
  <cp:lastModifiedBy>Tomoaki Kimura</cp:lastModifiedBy>
  <cp:revision>4</cp:revision>
  <dcterms:created xsi:type="dcterms:W3CDTF">2012-09-14T00:44:23Z</dcterms:created>
  <dcterms:modified xsi:type="dcterms:W3CDTF">2012-09-14T01:49:41Z</dcterms:modified>
</cp:coreProperties>
</file>